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88036"/>
  </p:normalViewPr>
  <p:slideViewPr>
    <p:cSldViewPr snapToGrid="0" snapToObjects="1">
      <p:cViewPr varScale="1">
        <p:scale>
          <a:sx n="97" d="100"/>
          <a:sy n="97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CA926-D8B4-DF4B-8DD5-56C92E321B4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73583-C2C9-1346-A863-9B79949A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2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73583-C2C9-1346-A863-9B79949A0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73C3-C1D8-5542-B5D8-2C4C921B2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38938-B38D-5248-BA22-733809AA4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70536-4210-B140-8174-C7042915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5C6FD-49BC-EB4B-A747-74D7C030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6878-6717-1048-9D96-6CDA2788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0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CDB0-9C22-474C-9A01-3908E18A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0D74F-4228-2D4A-B26B-D7C071B23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F1A9A-0325-774A-871A-340BD488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9AE16-C901-3D45-8597-3464ACBE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3E59-0C4E-C448-A900-17761666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62A83-C109-D546-A50A-42900919E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30D11-2B92-0447-84C4-3B82BE28A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17CD-53B9-1E4C-999A-25362942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D6B51-2A64-FF4C-8EC9-24AAE1A5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08EB0-63D2-F04E-ACF2-70953D6F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1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F3BE-8953-E743-949D-6384005B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02E0-4D38-4843-9968-1F7A719EF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3DC49-8205-5C46-B0AC-211C9069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5A9B5-C016-954D-A92F-4A890D1E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394BB-4007-5D40-BBB4-4B75A1C8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6DA-4C39-5243-AC23-E9DBDC7F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38551-2EDF-EF4E-B1E1-0BEEAC647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58481-46D1-E944-B090-657FAEB6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E9DEE-61FE-CB4F-822A-8D804B11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BA5F-9846-1041-BE5C-92C9973A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8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A053-702B-9B44-B190-E52DE22E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89D9B-EA80-B643-8AD0-79FB3E052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70CD6-6102-CC44-BC1C-3F202D4BD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BDB0A-1C0F-064A-A8E0-1742DB0B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F1427-F91D-1044-AB1B-D4260E82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E9A92-EC81-FB46-841E-F51B71BE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89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05BE-B3D7-614F-9B16-2F84B7FC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585BD-367B-844B-AF44-06E90B5AF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30764-4A6A-2042-A319-4C6F75BF4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3708A-618D-CA44-8F27-EA73A4C5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59671-72A6-094F-AA70-0C23D047A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015F8-6640-0941-872B-09BF09DD7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B9814-AF76-0A41-8C5F-7060BEED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5726E6-71D2-2B4F-BAA4-34DFB75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7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7465-AA8A-9D43-9742-3628D416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080B0-76DD-1346-B88F-51373613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25A08-B249-1A4F-A5BD-A53C576B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2FBC8-1996-2740-9BEA-436425DD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6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44202-3614-F244-9F5B-F7DF4768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7549AF-2263-C94D-8196-2776ADEA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A8A23-33AC-264C-BA75-CF6D58FA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2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E86D-3D08-AD46-AE81-66123B99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4A3E-1912-334F-8F98-96592221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6313A-C725-7846-9B76-5DD5BEADE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E9818-0011-EB45-B93E-9DD6C646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A2A42-3EE3-3E44-B4EF-E28CEEF2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A7D3A-BD71-A147-93B4-E66017A0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9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9D1B-3ECC-0346-8B2A-A3F1D934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C7F5E-6572-844B-9168-1FB968F7C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AFF5B-F503-6B4B-A6FD-77C79E566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62D50-77DE-0C4F-AD9C-0980AE81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529D4-3719-6348-A7DB-ED2B060C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5FA92-037C-0D4E-8D77-FD9F0455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D182D-0BB8-5E40-A8BE-58147597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71D6A-2777-7F43-A5B2-AEA4EA973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44453-1A62-7D42-B6DB-568B3EFF7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54EE1-2EFC-6A44-B8EB-7FA22A0C504E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C9484-65FB-604B-AE99-94D655AF4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E3D5-2DD2-AA41-8DA3-3556B31BA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6DD4-4BCD-BA4A-B080-C08A1EA7B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0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A935-EA09-7B4D-A866-0A9B1DC83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342" y="1544080"/>
            <a:ext cx="9144000" cy="86508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5C8CF-164F-A64E-80B5-55DD3E37F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5342" y="2501241"/>
            <a:ext cx="9144000" cy="1655762"/>
          </a:xfrm>
        </p:spPr>
        <p:txBody>
          <a:bodyPr/>
          <a:lstStyle/>
          <a:p>
            <a:r>
              <a:rPr lang="en-US" dirty="0"/>
              <a:t>Real refractive index (n) = sqrt(Relative permittivity) = 1.59 - 1.61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8FE5B-A819-6342-B2BC-5705F2266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206" y="3317043"/>
            <a:ext cx="2997200" cy="161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723194-0744-C648-9C1B-A37057C36A87}"/>
              </a:ext>
            </a:extLst>
          </p:cNvPr>
          <p:cNvSpPr txBox="1"/>
          <p:nvPr/>
        </p:nvSpPr>
        <p:spPr>
          <a:xfrm>
            <a:off x="6543595" y="3566651"/>
            <a:ext cx="2463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ε’</a:t>
            </a:r>
            <a:r>
              <a:rPr lang="en-US" dirty="0"/>
              <a:t> = Relative permittivity</a:t>
            </a:r>
          </a:p>
          <a:p>
            <a:r>
              <a:rPr lang="el-GR" dirty="0"/>
              <a:t>ε </a:t>
            </a:r>
            <a:r>
              <a:rPr lang="en-US" dirty="0"/>
              <a:t>0 = 8.85×10</a:t>
            </a:r>
            <a:r>
              <a:rPr lang="en-US" baseline="30000" dirty="0"/>
              <a:t>−12</a:t>
            </a:r>
            <a:r>
              <a:rPr lang="en-US" dirty="0"/>
              <a:t> F⋅m</a:t>
            </a:r>
            <a:r>
              <a:rPr lang="en-US" baseline="30000" dirty="0"/>
              <a:t>−1</a:t>
            </a:r>
          </a:p>
          <a:p>
            <a:r>
              <a:rPr lang="en-US" dirty="0"/>
              <a:t>w = 2*pi*f</a:t>
            </a:r>
          </a:p>
        </p:txBody>
      </p:sp>
    </p:spTree>
    <p:extLst>
      <p:ext uri="{BB962C8B-B14F-4D97-AF65-F5344CB8AC3E}">
        <p14:creationId xmlns:p14="http://schemas.microsoft.com/office/powerpoint/2010/main" val="85232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2A5B-04D1-234E-963F-98B0C220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3" y="0"/>
            <a:ext cx="10515600" cy="1325563"/>
          </a:xfrm>
        </p:spPr>
        <p:txBody>
          <a:bodyPr/>
          <a:lstStyle/>
          <a:p>
            <a:r>
              <a:rPr lang="en-US" dirty="0"/>
              <a:t>Thin: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E083F-896F-244C-B4F3-98C38DB41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5" y="1325563"/>
            <a:ext cx="6096000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A84978-4F38-E74A-A5B1-9BE3E948C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391" y="132556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8DA5-DD1C-9F45-953B-FAE5BD39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0F45A-F380-3949-9D38-F6AF844A5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90688"/>
            <a:ext cx="60960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47FCF8-0B4D-434E-913F-FA9ACC6B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0" y="248529"/>
            <a:ext cx="4267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F3C37-7530-DF48-8E4A-986DB459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850" y="3448929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9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0E4F-BBD2-AF4D-8240-30A515FB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6" y="141565"/>
            <a:ext cx="10515600" cy="1325563"/>
          </a:xfrm>
        </p:spPr>
        <p:txBody>
          <a:bodyPr/>
          <a:lstStyle/>
          <a:p>
            <a:r>
              <a:rPr lang="en-US" dirty="0"/>
              <a:t>Thick: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19731-17A8-6542-8C28-B0EDC9F3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1324709"/>
            <a:ext cx="60960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6BA509-FA30-B446-815C-605823D0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07" y="132470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86BA-555C-4F45-B7EA-15509DCB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EDFEF-D16F-5048-BB2E-FED6460E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5" y="1507588"/>
            <a:ext cx="60960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73FDB9-90B7-F24D-844E-37CEA82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392" y="328467"/>
            <a:ext cx="4267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B3213-BAED-7745-A29F-ABDD21B0D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92" y="3528867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1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9833</TotalTime>
  <Words>47</Words>
  <Application>Microsoft Office PowerPoint</Application>
  <PresentationFormat>Widescreen</PresentationFormat>
  <Paragraphs>10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Results</vt:lpstr>
      <vt:lpstr>Thin: </vt:lpstr>
      <vt:lpstr>Thin</vt:lpstr>
      <vt:lpstr>Thick:</vt:lpstr>
      <vt:lpstr>Thick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 for added mirrors</dc:title>
  <dc:creator>Jackie Cooke</dc:creator>
  <cp:lastModifiedBy>Sourangsu Banerji</cp:lastModifiedBy>
  <cp:revision>58</cp:revision>
  <dcterms:created xsi:type="dcterms:W3CDTF">2019-06-25T15:42:47Z</dcterms:created>
  <dcterms:modified xsi:type="dcterms:W3CDTF">2022-01-24T03:58:04Z</dcterms:modified>
</cp:coreProperties>
</file>